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2cab995e3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2cab995e3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2cab995e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2cab995e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31f81ab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31f81ab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a063b9d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a063b9d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2cab995e3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2cab995e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2cab995e3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2cab995e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33cad0f0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33cad0f0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QuUavS3WSAI" TargetMode="External"/><Relationship Id="rId4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Realidade Virtual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2715964"/>
            <a:ext cx="8222100" cy="18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Artur Dallagnelo;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Otávio Augusto Passos Coelho;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Richard Curbani Alfarth;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pt-BR" sz="2000">
                <a:solidFill>
                  <a:srgbClr val="000000"/>
                </a:solidFill>
              </a:rPr>
              <a:t>Lifesaver VR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pt-BR" sz="2000">
                <a:solidFill>
                  <a:srgbClr val="000000"/>
                </a:solidFill>
              </a:rPr>
              <a:t>Minecraft Earth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pt-BR" sz="2000">
                <a:solidFill>
                  <a:srgbClr val="000000"/>
                </a:solidFill>
              </a:rPr>
              <a:t>Sites in VR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250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Aplicativo 1 - Lifesaver VR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768125"/>
            <a:ext cx="8520600" cy="44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-36236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3370"/>
              <a:t>Otimizado para o seguintes dispositivos: Samsung Galaxy S6, S7;</a:t>
            </a:r>
            <a:endParaRPr sz="3370"/>
          </a:p>
          <a:p>
            <a:pPr indent="-36236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3370"/>
              <a:t>Jogo em um filme;</a:t>
            </a:r>
            <a:endParaRPr sz="3370"/>
          </a:p>
          <a:p>
            <a:pPr indent="-36236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3370"/>
              <a:t>Fazer errado e ver as consequências e fazer certo e sentir a emoção de salvar vida;</a:t>
            </a:r>
            <a:endParaRPr sz="3370"/>
          </a:p>
          <a:p>
            <a:pPr indent="-36236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3370"/>
              <a:t>Feedback em tempo real para a sua precisão, velocidade e respostas</a:t>
            </a:r>
            <a:endParaRPr sz="3370"/>
          </a:p>
          <a:p>
            <a:pPr indent="-36236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3370"/>
              <a:t>Requer um fone de ouvido VR;</a:t>
            </a:r>
            <a:endParaRPr sz="3370"/>
          </a:p>
          <a:p>
            <a:pPr indent="-362369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100000"/>
              <a:buChar char="●"/>
            </a:pPr>
            <a:r>
              <a:rPr lang="pt-BR" sz="3370">
                <a:solidFill>
                  <a:srgbClr val="333333"/>
                </a:solidFill>
                <a:highlight>
                  <a:srgbClr val="FFFFFF"/>
                </a:highlight>
              </a:rPr>
              <a:t>Built-in tecnologia para detectar a velocidade e profundidade do CPR;</a:t>
            </a:r>
            <a:endParaRPr sz="3397">
              <a:solidFill>
                <a:srgbClr val="000000"/>
              </a:solidFill>
            </a:endParaRPr>
          </a:p>
          <a:p>
            <a:pPr indent="-361553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pt-BR" sz="3350">
                <a:solidFill>
                  <a:srgbClr val="000000"/>
                </a:solidFill>
              </a:rPr>
              <a:t>Objetivo de formação e conclusão, não certificado de competência</a:t>
            </a:r>
            <a:endParaRPr sz="3350">
              <a:solidFill>
                <a:srgbClr val="000000"/>
              </a:solidFill>
            </a:endParaRPr>
          </a:p>
          <a:p>
            <a:pPr indent="-361553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612"/>
              <a:buChar char="●"/>
            </a:pPr>
            <a:r>
              <a:rPr lang="pt-BR" sz="3397">
                <a:solidFill>
                  <a:srgbClr val="000000"/>
                </a:solidFill>
              </a:rPr>
              <a:t>Desenvolvido pela Resuscitation Council(Reino Unido) e Unit9</a:t>
            </a:r>
            <a:endParaRPr sz="335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Lifesaver VR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A virtual reality game-in-a-film that teaches you to save a life. Step inside, save a life.&#10;&#10;Play now - http://lifesavervr.org.uk/" id="105" name="Google Shape;105;p16" title="Lifesaver V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3400" y="193434"/>
            <a:ext cx="6178900" cy="463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Aplicativo 2 - Minecraft Earth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950" y="905300"/>
            <a:ext cx="8206374" cy="397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Aplicativo 2 - Minecraft Earth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Compatível com dispositivos iOS 10 ou Android 7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Single player e Multiplayer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Múltiplas escalas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Alta exigência de processamentos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Suporte encerrado em junho de 2021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3725" y="410000"/>
            <a:ext cx="2226425" cy="439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Aplicativo 3 - Sites in VR</a:t>
            </a:r>
            <a:endParaRPr/>
          </a:p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9600" y="1415100"/>
            <a:ext cx="2242500" cy="224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3925" y="83399"/>
            <a:ext cx="2667050" cy="474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Aplicativo 3 - Sites in VR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Tour virtual de lugares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+1700 imagens </a:t>
            </a:r>
            <a:r>
              <a:rPr lang="pt-BR"/>
              <a:t>panorâmicas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Não necessita giroscópio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Suporte à múltiplos viewers</a:t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4671" y="145575"/>
            <a:ext cx="1963150" cy="348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1400" y="2857899"/>
            <a:ext cx="3430001" cy="192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